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137183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15-18 м/с. Температура воздуха ночью 15-17, днем 21-23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68990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2534"/>
            <a:ext cx="46504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66270</TotalTime>
  <Words>604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7130</cp:revision>
  <cp:lastPrinted>2021-02-03T11:37:00Z</cp:lastPrinted>
  <dcterms:created xsi:type="dcterms:W3CDTF">2018-03-27T06:03:00Z</dcterms:created>
  <dcterms:modified xsi:type="dcterms:W3CDTF">2026-05-20T06:57:10Z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